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6" r:id="rId9"/>
    <p:sldId id="265" r:id="rId10"/>
    <p:sldId id="263" r:id="rId11"/>
    <p:sldId id="264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243"/>
    <a:srgbClr val="FFC409"/>
    <a:srgbClr val="FFDA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9243"/>
    <p:restoredTop sz="94181"/>
  </p:normalViewPr>
  <p:slideViewPr>
    <p:cSldViewPr snapToGrid="0" snapToObjects="1">
      <p:cViewPr varScale="1">
        <p:scale>
          <a:sx n="111" d="100"/>
          <a:sy n="111" d="100"/>
        </p:scale>
        <p:origin x="34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A37303-9CDB-A64A-A407-E8522DD8FE7C}" type="doc">
      <dgm:prSet loTypeId="urn:microsoft.com/office/officeart/2005/8/layout/vList3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7A88BE15-6B45-B44D-A99D-966B0774F39F}">
      <dgm:prSet phldrT="[文字]"/>
      <dgm:spPr/>
      <dgm:t>
        <a:bodyPr/>
        <a:lstStyle/>
        <a:p>
          <a:pPr algn="l"/>
          <a:r>
            <a:rPr lang="zh-TW" altLang="en-US" dirty="0">
              <a:latin typeface="Microsoft JhengHei" charset="-120"/>
              <a:ea typeface="Microsoft JhengHei" charset="-120"/>
              <a:cs typeface="Microsoft JhengHei" charset="-120"/>
            </a:rPr>
            <a:t>緒論</a:t>
          </a:r>
        </a:p>
      </dgm:t>
    </dgm:pt>
    <dgm:pt modelId="{FA4B1696-2F5E-494D-9936-90C36558953B}" type="parTrans" cxnId="{5062FF6B-FB59-3A42-BAE1-B4D4BD2A831C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EEBCDE86-83E4-644F-8539-D402E44606A6}" type="sibTrans" cxnId="{5062FF6B-FB59-3A42-BAE1-B4D4BD2A831C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76FE234B-7C66-2C4F-B830-82D881C013F0}">
      <dgm:prSet phldrT="[文字]"/>
      <dgm:spPr/>
      <dgm:t>
        <a:bodyPr/>
        <a:lstStyle/>
        <a:p>
          <a:pPr algn="l"/>
          <a:r>
            <a:rPr lang="zh-TW" altLang="en-US" dirty="0">
              <a:latin typeface="Microsoft JhengHei" charset="-120"/>
              <a:ea typeface="Microsoft JhengHei" charset="-120"/>
              <a:cs typeface="Microsoft JhengHei" charset="-120"/>
            </a:rPr>
            <a:t>文獻探討</a:t>
          </a:r>
        </a:p>
      </dgm:t>
    </dgm:pt>
    <dgm:pt modelId="{9FD8C6D4-EBB3-3F44-940B-7A2C2EA28BD0}" type="parTrans" cxnId="{832075BB-677F-1941-8E2D-30371A9DB01A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0DF3F24A-D297-8444-A9ED-5890AAD2454A}" type="sibTrans" cxnId="{832075BB-677F-1941-8E2D-30371A9DB01A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0E0FADD7-C9EF-F145-8302-7AC7F0196B98}">
      <dgm:prSet phldrT="[文字]"/>
      <dgm:spPr/>
      <dgm:t>
        <a:bodyPr/>
        <a:lstStyle/>
        <a:p>
          <a:pPr algn="l"/>
          <a:r>
            <a:rPr lang="zh-TW" altLang="en-US" dirty="0">
              <a:latin typeface="Microsoft JhengHei" charset="-120"/>
              <a:ea typeface="Microsoft JhengHei" charset="-120"/>
              <a:cs typeface="Microsoft JhengHei" charset="-120"/>
            </a:rPr>
            <a:t>預計的研究方法</a:t>
          </a:r>
        </a:p>
      </dgm:t>
    </dgm:pt>
    <dgm:pt modelId="{D7801C81-586F-AB4D-9CC2-60FB79D600D3}" type="parTrans" cxnId="{186DAFB8-D79E-8642-877B-5FC3A07EAD5E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5C378BAE-7DC8-0F47-B7F3-AFF962EA7B89}" type="sibTrans" cxnId="{186DAFB8-D79E-8642-877B-5FC3A07EAD5E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E9467F5F-9896-5040-A00C-B40F84BCF0F8}">
      <dgm:prSet/>
      <dgm:spPr/>
      <dgm:t>
        <a:bodyPr/>
        <a:lstStyle/>
        <a:p>
          <a:pPr algn="l"/>
          <a:r>
            <a:rPr lang="zh-TW" altLang="en-US" dirty="0">
              <a:latin typeface="Microsoft JhengHei" charset="-120"/>
              <a:ea typeface="Microsoft JhengHei" charset="-120"/>
              <a:cs typeface="Microsoft JhengHei" charset="-120"/>
            </a:rPr>
            <a:t>預期結果</a:t>
          </a:r>
        </a:p>
      </dgm:t>
    </dgm:pt>
    <dgm:pt modelId="{78A76BCE-83F5-584B-911E-54D54DEBB6C8}" type="parTrans" cxnId="{1C21A5AD-E066-554D-BD71-52F008498B0F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2107A623-2B8E-4F49-AEE9-3A1FD5608BDE}" type="sibTrans" cxnId="{1C21A5AD-E066-554D-BD71-52F008498B0F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D62EF099-5194-C04C-9757-0ADDF2F6EEB0}">
      <dgm:prSet/>
      <dgm:spPr/>
      <dgm:t>
        <a:bodyPr/>
        <a:lstStyle/>
        <a:p>
          <a:pPr algn="l"/>
          <a:r>
            <a:rPr lang="zh-TW" altLang="en-US" dirty="0">
              <a:latin typeface="Microsoft JhengHei" charset="-120"/>
              <a:ea typeface="Microsoft JhengHei" charset="-120"/>
              <a:cs typeface="Microsoft JhengHei" charset="-120"/>
            </a:rPr>
            <a:t>研究與論文撰寫時程規劃</a:t>
          </a:r>
        </a:p>
      </dgm:t>
    </dgm:pt>
    <dgm:pt modelId="{AEE1D971-6E8A-3046-99AD-E6064FDEBE53}" type="parTrans" cxnId="{CF7BF9CB-4FAE-6F4A-8BB6-2859555BDA23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059D08D6-784F-FD43-B5A0-CE6898044B20}" type="sibTrans" cxnId="{CF7BF9CB-4FAE-6F4A-8BB6-2859555BDA23}">
      <dgm:prSet/>
      <dgm:spPr/>
      <dgm:t>
        <a:bodyPr/>
        <a:lstStyle/>
        <a:p>
          <a:pPr algn="l"/>
          <a:endParaRPr lang="zh-TW" altLang="en-US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BD07889B-ED58-3B45-99F7-E989CF5C11A7}" type="pres">
      <dgm:prSet presAssocID="{6FA37303-9CDB-A64A-A407-E8522DD8FE7C}" presName="linearFlow" presStyleCnt="0">
        <dgm:presLayoutVars>
          <dgm:dir/>
          <dgm:resizeHandles val="exact"/>
        </dgm:presLayoutVars>
      </dgm:prSet>
      <dgm:spPr/>
    </dgm:pt>
    <dgm:pt modelId="{534C9671-178F-B644-8D07-F3CDECD20F12}" type="pres">
      <dgm:prSet presAssocID="{7A88BE15-6B45-B44D-A99D-966B0774F39F}" presName="composite" presStyleCnt="0"/>
      <dgm:spPr/>
    </dgm:pt>
    <dgm:pt modelId="{69C1FB56-224B-F94E-8DF9-3BE9F67605D1}" type="pres">
      <dgm:prSet presAssocID="{7A88BE15-6B45-B44D-A99D-966B0774F39F}" presName="imgShp" presStyleLbl="fgImgPlac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1DE9AB7C-977A-874E-A309-9565759337C5}" type="pres">
      <dgm:prSet presAssocID="{7A88BE15-6B45-B44D-A99D-966B0774F39F}" presName="txShp" presStyleLbl="node1" presStyleIdx="0" presStyleCnt="5">
        <dgm:presLayoutVars>
          <dgm:bulletEnabled val="1"/>
        </dgm:presLayoutVars>
      </dgm:prSet>
      <dgm:spPr/>
    </dgm:pt>
    <dgm:pt modelId="{5648D721-9E5D-5645-8511-4EAA63D55A32}" type="pres">
      <dgm:prSet presAssocID="{EEBCDE86-83E4-644F-8539-D402E44606A6}" presName="spacing" presStyleCnt="0"/>
      <dgm:spPr/>
    </dgm:pt>
    <dgm:pt modelId="{65AB15D0-B10A-8E46-8CCD-E403A1491A1E}" type="pres">
      <dgm:prSet presAssocID="{76FE234B-7C66-2C4F-B830-82D881C013F0}" presName="composite" presStyleCnt="0"/>
      <dgm:spPr/>
    </dgm:pt>
    <dgm:pt modelId="{5EEC6EE4-FA7B-BC49-9A96-EE7C9A0D540F}" type="pres">
      <dgm:prSet presAssocID="{76FE234B-7C66-2C4F-B830-82D881C013F0}" presName="imgShp" presStyleLbl="fgImgPlace1" presStyleIdx="1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7AAE9F01-5E1E-414C-BE5B-A842C040C397}" type="pres">
      <dgm:prSet presAssocID="{76FE234B-7C66-2C4F-B830-82D881C013F0}" presName="txShp" presStyleLbl="node1" presStyleIdx="1" presStyleCnt="5">
        <dgm:presLayoutVars>
          <dgm:bulletEnabled val="1"/>
        </dgm:presLayoutVars>
      </dgm:prSet>
      <dgm:spPr/>
    </dgm:pt>
    <dgm:pt modelId="{24619CAA-0DD7-4E42-85BC-414EA486A4BD}" type="pres">
      <dgm:prSet presAssocID="{0DF3F24A-D297-8444-A9ED-5890AAD2454A}" presName="spacing" presStyleCnt="0"/>
      <dgm:spPr/>
    </dgm:pt>
    <dgm:pt modelId="{3995740B-D192-5F4E-B5A6-AF3B51B76B35}" type="pres">
      <dgm:prSet presAssocID="{0E0FADD7-C9EF-F145-8302-7AC7F0196B98}" presName="composite" presStyleCnt="0"/>
      <dgm:spPr/>
    </dgm:pt>
    <dgm:pt modelId="{ABACBC2B-4F83-E441-A78E-2B5B95BBFB7C}" type="pres">
      <dgm:prSet presAssocID="{0E0FADD7-C9EF-F145-8302-7AC7F0196B98}" presName="imgShp" presStyleLbl="fgImgPlace1" presStyleIdx="2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E332A822-16A5-624B-97BE-7BB94E9A45BC}" type="pres">
      <dgm:prSet presAssocID="{0E0FADD7-C9EF-F145-8302-7AC7F0196B98}" presName="txShp" presStyleLbl="node1" presStyleIdx="2" presStyleCnt="5">
        <dgm:presLayoutVars>
          <dgm:bulletEnabled val="1"/>
        </dgm:presLayoutVars>
      </dgm:prSet>
      <dgm:spPr/>
    </dgm:pt>
    <dgm:pt modelId="{41F39ADC-979D-DB48-A290-F4289A7CC0C6}" type="pres">
      <dgm:prSet presAssocID="{5C378BAE-7DC8-0F47-B7F3-AFF962EA7B89}" presName="spacing" presStyleCnt="0"/>
      <dgm:spPr/>
    </dgm:pt>
    <dgm:pt modelId="{53E80763-7D62-C140-9EA6-33AC2E640CB3}" type="pres">
      <dgm:prSet presAssocID="{E9467F5F-9896-5040-A00C-B40F84BCF0F8}" presName="composite" presStyleCnt="0"/>
      <dgm:spPr/>
    </dgm:pt>
    <dgm:pt modelId="{0FB310B5-33D9-6F46-A1F6-9621BACBE2F4}" type="pres">
      <dgm:prSet presAssocID="{E9467F5F-9896-5040-A00C-B40F84BCF0F8}" presName="imgShp" presStyleLbl="fgImgPlace1" presStyleIdx="3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CBF5AC8C-4C5B-C243-9241-83A0A88207BE}" type="pres">
      <dgm:prSet presAssocID="{E9467F5F-9896-5040-A00C-B40F84BCF0F8}" presName="txShp" presStyleLbl="node1" presStyleIdx="3" presStyleCnt="5">
        <dgm:presLayoutVars>
          <dgm:bulletEnabled val="1"/>
        </dgm:presLayoutVars>
      </dgm:prSet>
      <dgm:spPr/>
    </dgm:pt>
    <dgm:pt modelId="{972B2540-0245-A040-A7A8-F1B08913B458}" type="pres">
      <dgm:prSet presAssocID="{2107A623-2B8E-4F49-AEE9-3A1FD5608BDE}" presName="spacing" presStyleCnt="0"/>
      <dgm:spPr/>
    </dgm:pt>
    <dgm:pt modelId="{1A4B4ADC-2F0B-AD45-BFD5-81BE34F1D3C7}" type="pres">
      <dgm:prSet presAssocID="{D62EF099-5194-C04C-9757-0ADDF2F6EEB0}" presName="composite" presStyleCnt="0"/>
      <dgm:spPr/>
    </dgm:pt>
    <dgm:pt modelId="{37F1166F-1D23-8E40-B0A3-24C82EEBC826}" type="pres">
      <dgm:prSet presAssocID="{D62EF099-5194-C04C-9757-0ADDF2F6EEB0}" presName="imgShp" presStyleLbl="fgImgPlace1" presStyleIdx="4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</dgm:spPr>
    </dgm:pt>
    <dgm:pt modelId="{CC81EADF-8812-7349-956C-E19A34D64145}" type="pres">
      <dgm:prSet presAssocID="{D62EF099-5194-C04C-9757-0ADDF2F6EEB0}" presName="txShp" presStyleLbl="node1" presStyleIdx="4" presStyleCnt="5">
        <dgm:presLayoutVars>
          <dgm:bulletEnabled val="1"/>
        </dgm:presLayoutVars>
      </dgm:prSet>
      <dgm:spPr/>
    </dgm:pt>
  </dgm:ptLst>
  <dgm:cxnLst>
    <dgm:cxn modelId="{6DD77D2A-8F17-4D42-9939-CF32579B3BF1}" type="presOf" srcId="{0E0FADD7-C9EF-F145-8302-7AC7F0196B98}" destId="{E332A822-16A5-624B-97BE-7BB94E9A45BC}" srcOrd="0" destOrd="0" presId="urn:microsoft.com/office/officeart/2005/8/layout/vList3"/>
    <dgm:cxn modelId="{14399742-22A9-2B4C-A95A-7836436FF20F}" type="presOf" srcId="{7A88BE15-6B45-B44D-A99D-966B0774F39F}" destId="{1DE9AB7C-977A-874E-A309-9565759337C5}" srcOrd="0" destOrd="0" presId="urn:microsoft.com/office/officeart/2005/8/layout/vList3"/>
    <dgm:cxn modelId="{5062FF6B-FB59-3A42-BAE1-B4D4BD2A831C}" srcId="{6FA37303-9CDB-A64A-A407-E8522DD8FE7C}" destId="{7A88BE15-6B45-B44D-A99D-966B0774F39F}" srcOrd="0" destOrd="0" parTransId="{FA4B1696-2F5E-494D-9936-90C36558953B}" sibTransId="{EEBCDE86-83E4-644F-8539-D402E44606A6}"/>
    <dgm:cxn modelId="{D6979079-5256-7F42-AD57-7FBB24AA3E69}" type="presOf" srcId="{76FE234B-7C66-2C4F-B830-82D881C013F0}" destId="{7AAE9F01-5E1E-414C-BE5B-A842C040C397}" srcOrd="0" destOrd="0" presId="urn:microsoft.com/office/officeart/2005/8/layout/vList3"/>
    <dgm:cxn modelId="{1C21A5AD-E066-554D-BD71-52F008498B0F}" srcId="{6FA37303-9CDB-A64A-A407-E8522DD8FE7C}" destId="{E9467F5F-9896-5040-A00C-B40F84BCF0F8}" srcOrd="3" destOrd="0" parTransId="{78A76BCE-83F5-584B-911E-54D54DEBB6C8}" sibTransId="{2107A623-2B8E-4F49-AEE9-3A1FD5608BDE}"/>
    <dgm:cxn modelId="{186DAFB8-D79E-8642-877B-5FC3A07EAD5E}" srcId="{6FA37303-9CDB-A64A-A407-E8522DD8FE7C}" destId="{0E0FADD7-C9EF-F145-8302-7AC7F0196B98}" srcOrd="2" destOrd="0" parTransId="{D7801C81-586F-AB4D-9CC2-60FB79D600D3}" sibTransId="{5C378BAE-7DC8-0F47-B7F3-AFF962EA7B89}"/>
    <dgm:cxn modelId="{832075BB-677F-1941-8E2D-30371A9DB01A}" srcId="{6FA37303-9CDB-A64A-A407-E8522DD8FE7C}" destId="{76FE234B-7C66-2C4F-B830-82D881C013F0}" srcOrd="1" destOrd="0" parTransId="{9FD8C6D4-EBB3-3F44-940B-7A2C2EA28BD0}" sibTransId="{0DF3F24A-D297-8444-A9ED-5890AAD2454A}"/>
    <dgm:cxn modelId="{D8B46FC1-E6FA-A94C-BCF5-36CFC035207C}" type="presOf" srcId="{6FA37303-9CDB-A64A-A407-E8522DD8FE7C}" destId="{BD07889B-ED58-3B45-99F7-E989CF5C11A7}" srcOrd="0" destOrd="0" presId="urn:microsoft.com/office/officeart/2005/8/layout/vList3"/>
    <dgm:cxn modelId="{CF7BF9CB-4FAE-6F4A-8BB6-2859555BDA23}" srcId="{6FA37303-9CDB-A64A-A407-E8522DD8FE7C}" destId="{D62EF099-5194-C04C-9757-0ADDF2F6EEB0}" srcOrd="4" destOrd="0" parTransId="{AEE1D971-6E8A-3046-99AD-E6064FDEBE53}" sibTransId="{059D08D6-784F-FD43-B5A0-CE6898044B20}"/>
    <dgm:cxn modelId="{780A87E3-298E-9146-A7A8-2FBF1EE4D790}" type="presOf" srcId="{E9467F5F-9896-5040-A00C-B40F84BCF0F8}" destId="{CBF5AC8C-4C5B-C243-9241-83A0A88207BE}" srcOrd="0" destOrd="0" presId="urn:microsoft.com/office/officeart/2005/8/layout/vList3"/>
    <dgm:cxn modelId="{242EDDED-03FF-2247-A2F7-D16DD0564262}" type="presOf" srcId="{D62EF099-5194-C04C-9757-0ADDF2F6EEB0}" destId="{CC81EADF-8812-7349-956C-E19A34D64145}" srcOrd="0" destOrd="0" presId="urn:microsoft.com/office/officeart/2005/8/layout/vList3"/>
    <dgm:cxn modelId="{0270B8BF-38D3-A34D-A9B4-4652DF6A9438}" type="presParOf" srcId="{BD07889B-ED58-3B45-99F7-E989CF5C11A7}" destId="{534C9671-178F-B644-8D07-F3CDECD20F12}" srcOrd="0" destOrd="0" presId="urn:microsoft.com/office/officeart/2005/8/layout/vList3"/>
    <dgm:cxn modelId="{8D67FE43-CA56-0343-AFF7-75B2A24A5695}" type="presParOf" srcId="{534C9671-178F-B644-8D07-F3CDECD20F12}" destId="{69C1FB56-224B-F94E-8DF9-3BE9F67605D1}" srcOrd="0" destOrd="0" presId="urn:microsoft.com/office/officeart/2005/8/layout/vList3"/>
    <dgm:cxn modelId="{08497CA8-5EFA-DA4F-A6C1-4E5DB2027FC1}" type="presParOf" srcId="{534C9671-178F-B644-8D07-F3CDECD20F12}" destId="{1DE9AB7C-977A-874E-A309-9565759337C5}" srcOrd="1" destOrd="0" presId="urn:microsoft.com/office/officeart/2005/8/layout/vList3"/>
    <dgm:cxn modelId="{243DC483-7E37-EB45-A59D-4359EE0EB7F9}" type="presParOf" srcId="{BD07889B-ED58-3B45-99F7-E989CF5C11A7}" destId="{5648D721-9E5D-5645-8511-4EAA63D55A32}" srcOrd="1" destOrd="0" presId="urn:microsoft.com/office/officeart/2005/8/layout/vList3"/>
    <dgm:cxn modelId="{0C1FDBE4-13F6-EB45-8E6A-BAC51531A73A}" type="presParOf" srcId="{BD07889B-ED58-3B45-99F7-E989CF5C11A7}" destId="{65AB15D0-B10A-8E46-8CCD-E403A1491A1E}" srcOrd="2" destOrd="0" presId="urn:microsoft.com/office/officeart/2005/8/layout/vList3"/>
    <dgm:cxn modelId="{524BA3A0-6654-9545-B435-8EA0D32858BB}" type="presParOf" srcId="{65AB15D0-B10A-8E46-8CCD-E403A1491A1E}" destId="{5EEC6EE4-FA7B-BC49-9A96-EE7C9A0D540F}" srcOrd="0" destOrd="0" presId="urn:microsoft.com/office/officeart/2005/8/layout/vList3"/>
    <dgm:cxn modelId="{5046D6DE-538B-C048-9092-88BD1C641F07}" type="presParOf" srcId="{65AB15D0-B10A-8E46-8CCD-E403A1491A1E}" destId="{7AAE9F01-5E1E-414C-BE5B-A842C040C397}" srcOrd="1" destOrd="0" presId="urn:microsoft.com/office/officeart/2005/8/layout/vList3"/>
    <dgm:cxn modelId="{7B648F6A-EC25-9644-A64D-F7050C50F5CA}" type="presParOf" srcId="{BD07889B-ED58-3B45-99F7-E989CF5C11A7}" destId="{24619CAA-0DD7-4E42-85BC-414EA486A4BD}" srcOrd="3" destOrd="0" presId="urn:microsoft.com/office/officeart/2005/8/layout/vList3"/>
    <dgm:cxn modelId="{9B82F5C3-A476-3545-A509-B278C0AA2F04}" type="presParOf" srcId="{BD07889B-ED58-3B45-99F7-E989CF5C11A7}" destId="{3995740B-D192-5F4E-B5A6-AF3B51B76B35}" srcOrd="4" destOrd="0" presId="urn:microsoft.com/office/officeart/2005/8/layout/vList3"/>
    <dgm:cxn modelId="{7206C6D1-F6DE-324D-801A-729B6D7876B3}" type="presParOf" srcId="{3995740B-D192-5F4E-B5A6-AF3B51B76B35}" destId="{ABACBC2B-4F83-E441-A78E-2B5B95BBFB7C}" srcOrd="0" destOrd="0" presId="urn:microsoft.com/office/officeart/2005/8/layout/vList3"/>
    <dgm:cxn modelId="{F2C5F6E5-51BC-EB43-AA28-FB1836B43331}" type="presParOf" srcId="{3995740B-D192-5F4E-B5A6-AF3B51B76B35}" destId="{E332A822-16A5-624B-97BE-7BB94E9A45BC}" srcOrd="1" destOrd="0" presId="urn:microsoft.com/office/officeart/2005/8/layout/vList3"/>
    <dgm:cxn modelId="{F6DE97E8-9ECF-9245-806D-4B2315522F9B}" type="presParOf" srcId="{BD07889B-ED58-3B45-99F7-E989CF5C11A7}" destId="{41F39ADC-979D-DB48-A290-F4289A7CC0C6}" srcOrd="5" destOrd="0" presId="urn:microsoft.com/office/officeart/2005/8/layout/vList3"/>
    <dgm:cxn modelId="{09482027-BAB5-4641-90DC-B79FE6EF5250}" type="presParOf" srcId="{BD07889B-ED58-3B45-99F7-E989CF5C11A7}" destId="{53E80763-7D62-C140-9EA6-33AC2E640CB3}" srcOrd="6" destOrd="0" presId="urn:microsoft.com/office/officeart/2005/8/layout/vList3"/>
    <dgm:cxn modelId="{03F5D696-7FED-2F49-ACA5-3206F397A117}" type="presParOf" srcId="{53E80763-7D62-C140-9EA6-33AC2E640CB3}" destId="{0FB310B5-33D9-6F46-A1F6-9621BACBE2F4}" srcOrd="0" destOrd="0" presId="urn:microsoft.com/office/officeart/2005/8/layout/vList3"/>
    <dgm:cxn modelId="{5CDD7B9C-0387-644B-A07B-64E77901E9E6}" type="presParOf" srcId="{53E80763-7D62-C140-9EA6-33AC2E640CB3}" destId="{CBF5AC8C-4C5B-C243-9241-83A0A88207BE}" srcOrd="1" destOrd="0" presId="urn:microsoft.com/office/officeart/2005/8/layout/vList3"/>
    <dgm:cxn modelId="{1BE64BD8-E3DE-7B45-82A0-4D5FFEA84BB2}" type="presParOf" srcId="{BD07889B-ED58-3B45-99F7-E989CF5C11A7}" destId="{972B2540-0245-A040-A7A8-F1B08913B458}" srcOrd="7" destOrd="0" presId="urn:microsoft.com/office/officeart/2005/8/layout/vList3"/>
    <dgm:cxn modelId="{84D084A1-99B4-DE48-9F29-837EE4838931}" type="presParOf" srcId="{BD07889B-ED58-3B45-99F7-E989CF5C11A7}" destId="{1A4B4ADC-2F0B-AD45-BFD5-81BE34F1D3C7}" srcOrd="8" destOrd="0" presId="urn:microsoft.com/office/officeart/2005/8/layout/vList3"/>
    <dgm:cxn modelId="{D6062731-3503-614F-A3BB-83D94338F6DE}" type="presParOf" srcId="{1A4B4ADC-2F0B-AD45-BFD5-81BE34F1D3C7}" destId="{37F1166F-1D23-8E40-B0A3-24C82EEBC826}" srcOrd="0" destOrd="0" presId="urn:microsoft.com/office/officeart/2005/8/layout/vList3"/>
    <dgm:cxn modelId="{E81915F2-F85F-5848-8AF8-88A0FBF71397}" type="presParOf" srcId="{1A4B4ADC-2F0B-AD45-BFD5-81BE34F1D3C7}" destId="{CC81EADF-8812-7349-956C-E19A34D64145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935D7E-CBDD-AB46-9EBF-D6D569B6C89F}" type="doc">
      <dgm:prSet loTypeId="urn:microsoft.com/office/officeart/2005/8/layout/hList1" loCatId="list" qsTypeId="urn:microsoft.com/office/officeart/2005/8/quickstyle/simple4" qsCatId="simple" csTypeId="urn:microsoft.com/office/officeart/2005/8/colors/colorful1" csCatId="colorful" phldr="1"/>
      <dgm:spPr/>
    </dgm:pt>
    <dgm:pt modelId="{C78F04EA-DEB5-BA45-8E4D-B200598E39C9}">
      <dgm:prSet phldrT="[文字]" custT="1"/>
      <dgm:spPr/>
      <dgm:t>
        <a:bodyPr/>
        <a:lstStyle/>
        <a:p>
          <a:r>
            <a:rPr lang="en-US" altLang="zh-TW" sz="2400" dirty="0">
              <a:latin typeface="Microsoft JhengHei" charset="-120"/>
              <a:ea typeface="Microsoft JhengHei" charset="-120"/>
              <a:cs typeface="Microsoft JhengHei" charset="-120"/>
            </a:rPr>
            <a:t>2016/12</a:t>
          </a:r>
          <a:endParaRPr lang="zh-TW" altLang="en-US" sz="2400" dirty="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7C1F6EDE-FC0D-544D-8F95-5F4042E03631}" type="parTrans" cxnId="{747F1BB6-1A77-9941-B876-7D4FB0843C49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F9BBA9A9-8F74-034E-81E1-7809624CFC76}" type="sibTrans" cxnId="{747F1BB6-1A77-9941-B876-7D4FB0843C49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11182614-A5EB-9141-ACE6-916F350C71AE}">
      <dgm:prSet phldrT="[文字]" custT="1"/>
      <dgm:spPr/>
      <dgm:t>
        <a:bodyPr/>
        <a:lstStyle/>
        <a:p>
          <a:r>
            <a:rPr lang="en-US" altLang="zh-TW" sz="2400" dirty="0">
              <a:latin typeface="Microsoft JhengHei" charset="-120"/>
              <a:ea typeface="Microsoft JhengHei" charset="-120"/>
              <a:cs typeface="Microsoft JhengHei" charset="-120"/>
            </a:rPr>
            <a:t>2017/01</a:t>
          </a:r>
          <a:endParaRPr lang="zh-TW" altLang="en-US" sz="2400" dirty="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2BC73AD5-36D9-A542-80A9-B768008BB11C}" type="parTrans" cxnId="{AED81A56-C94B-0D43-94C0-C7DE7C6E32ED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D9947C14-DF96-6542-A382-68CBCF35FDA7}" type="sibTrans" cxnId="{AED81A56-C94B-0D43-94C0-C7DE7C6E32ED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390EBB98-3022-7B48-8E1F-F895DBE427CD}">
      <dgm:prSet custT="1"/>
      <dgm:spPr/>
      <dgm:t>
        <a:bodyPr/>
        <a:lstStyle/>
        <a:p>
          <a:r>
            <a:rPr lang="en-US" altLang="zh-TW" sz="2400" dirty="0">
              <a:latin typeface="Microsoft JhengHei" charset="-120"/>
              <a:ea typeface="Microsoft JhengHei" charset="-120"/>
              <a:cs typeface="Microsoft JhengHei" charset="-120"/>
            </a:rPr>
            <a:t>2017/05</a:t>
          </a:r>
          <a:endParaRPr lang="zh-TW" altLang="en-US" sz="2400" dirty="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08F30557-B40D-8240-BEF1-9CD4564B3BE1}" type="parTrans" cxnId="{9C5FE34C-CE48-7A4E-AA0A-397C33D59B89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19016BA9-59BF-D943-A815-6DE8DF449D67}" type="sibTrans" cxnId="{9C5FE34C-CE48-7A4E-AA0A-397C33D59B89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D671074D-C083-2C45-8537-018AA5D9A4E5}">
      <dgm:prSet custT="1"/>
      <dgm:spPr/>
      <dgm:t>
        <a:bodyPr/>
        <a:lstStyle/>
        <a:p>
          <a:r>
            <a:rPr lang="en-US" altLang="zh-TW" sz="2400" dirty="0">
              <a:latin typeface="Microsoft JhengHei" charset="-120"/>
              <a:ea typeface="Microsoft JhengHei" charset="-120"/>
              <a:cs typeface="Microsoft JhengHei" charset="-120"/>
            </a:rPr>
            <a:t>2017/06</a:t>
          </a:r>
          <a:endParaRPr lang="zh-TW" altLang="en-US" sz="2400" dirty="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E04704D7-930B-3E4F-8643-64D0145D9919}" type="parTrans" cxnId="{E4627771-9D28-6D44-91BD-7336B05A20D9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99364583-449B-264B-BB78-6F3BCD0A08CB}" type="sibTrans" cxnId="{E4627771-9D28-6D44-91BD-7336B05A20D9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AED855E9-248B-9648-BC5C-CF9607D8DF54}">
      <dgm:prSet phldrT="[文字]" custT="1"/>
      <dgm:spPr/>
      <dgm:t>
        <a:bodyPr/>
        <a:lstStyle/>
        <a:p>
          <a:r>
            <a:rPr lang="en-US" altLang="zh-TW" sz="2400" dirty="0">
              <a:latin typeface="Microsoft JhengHei" charset="-120"/>
              <a:ea typeface="Microsoft JhengHei" charset="-120"/>
              <a:cs typeface="Microsoft JhengHei" charset="-120"/>
            </a:rPr>
            <a:t>2017/03</a:t>
          </a:r>
          <a:endParaRPr lang="zh-TW" altLang="en-US" sz="2400" dirty="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9B299D81-CB3D-DE4B-A7CA-C67F9914B7FA}" type="sibTrans" cxnId="{A9170591-57DA-2D47-B752-601EE7CE7C55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58B0D31C-36C7-3842-9108-50CD5A643858}" type="parTrans" cxnId="{A9170591-57DA-2D47-B752-601EE7CE7C55}">
      <dgm:prSet/>
      <dgm:spPr/>
      <dgm:t>
        <a:bodyPr/>
        <a:lstStyle/>
        <a:p>
          <a:endParaRPr lang="zh-TW" altLang="en-US" sz="1800">
            <a:latin typeface="Microsoft JhengHei" charset="-120"/>
            <a:ea typeface="Microsoft JhengHei" charset="-120"/>
            <a:cs typeface="Microsoft JhengHei" charset="-120"/>
          </a:endParaRPr>
        </a:p>
      </dgm:t>
    </dgm:pt>
    <dgm:pt modelId="{3C14817D-F728-9149-B29E-48A211B86F2E}" type="pres">
      <dgm:prSet presAssocID="{AB935D7E-CBDD-AB46-9EBF-D6D569B6C89F}" presName="Name0" presStyleCnt="0">
        <dgm:presLayoutVars>
          <dgm:dir/>
          <dgm:animLvl val="lvl"/>
          <dgm:resizeHandles val="exact"/>
        </dgm:presLayoutVars>
      </dgm:prSet>
      <dgm:spPr/>
    </dgm:pt>
    <dgm:pt modelId="{43912D49-1871-4845-8DC9-2C9C78F99737}" type="pres">
      <dgm:prSet presAssocID="{C78F04EA-DEB5-BA45-8E4D-B200598E39C9}" presName="composite" presStyleCnt="0"/>
      <dgm:spPr/>
    </dgm:pt>
    <dgm:pt modelId="{88B8861A-A34F-7C40-9581-B5DAC139F622}" type="pres">
      <dgm:prSet presAssocID="{C78F04EA-DEB5-BA45-8E4D-B200598E39C9}" presName="parTx" presStyleLbl="alignNode1" presStyleIdx="0" presStyleCnt="5">
        <dgm:presLayoutVars>
          <dgm:chMax val="0"/>
          <dgm:chPref val="0"/>
          <dgm:bulletEnabled val="1"/>
        </dgm:presLayoutVars>
      </dgm:prSet>
      <dgm:spPr/>
    </dgm:pt>
    <dgm:pt modelId="{CED01F27-DDC0-AF45-B463-41640F58AC39}" type="pres">
      <dgm:prSet presAssocID="{C78F04EA-DEB5-BA45-8E4D-B200598E39C9}" presName="desTx" presStyleLbl="alignAccFollowNode1" presStyleIdx="0" presStyleCnt="5">
        <dgm:presLayoutVars>
          <dgm:bulletEnabled val="1"/>
        </dgm:presLayoutVars>
      </dgm:prSet>
      <dgm:spPr/>
    </dgm:pt>
    <dgm:pt modelId="{908518CE-57FB-BC48-9EBD-4310372CF28E}" type="pres">
      <dgm:prSet presAssocID="{F9BBA9A9-8F74-034E-81E1-7809624CFC76}" presName="space" presStyleCnt="0"/>
      <dgm:spPr/>
    </dgm:pt>
    <dgm:pt modelId="{430F599B-1771-F041-BE1F-AD87F60A418C}" type="pres">
      <dgm:prSet presAssocID="{11182614-A5EB-9141-ACE6-916F350C71AE}" presName="composite" presStyleCnt="0"/>
      <dgm:spPr/>
    </dgm:pt>
    <dgm:pt modelId="{7F5EEAC7-8035-EE4E-BE2F-6380AFB3F155}" type="pres">
      <dgm:prSet presAssocID="{11182614-A5EB-9141-ACE6-916F350C71AE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</dgm:pt>
    <dgm:pt modelId="{AA507DF2-AACB-2544-9F5C-7F5106A810B5}" type="pres">
      <dgm:prSet presAssocID="{11182614-A5EB-9141-ACE6-916F350C71AE}" presName="desTx" presStyleLbl="alignAccFollowNode1" presStyleIdx="1" presStyleCnt="5">
        <dgm:presLayoutVars>
          <dgm:bulletEnabled val="1"/>
        </dgm:presLayoutVars>
      </dgm:prSet>
      <dgm:spPr/>
    </dgm:pt>
    <dgm:pt modelId="{95B6315D-8D01-2246-B8C5-93E65D0DA565}" type="pres">
      <dgm:prSet presAssocID="{D9947C14-DF96-6542-A382-68CBCF35FDA7}" presName="space" presStyleCnt="0"/>
      <dgm:spPr/>
    </dgm:pt>
    <dgm:pt modelId="{C5431F84-4E4D-7043-98B2-AA8DACD5E285}" type="pres">
      <dgm:prSet presAssocID="{AED855E9-248B-9648-BC5C-CF9607D8DF54}" presName="composite" presStyleCnt="0"/>
      <dgm:spPr/>
    </dgm:pt>
    <dgm:pt modelId="{FB5D6D60-2E31-C040-A375-1ED818C58F2B}" type="pres">
      <dgm:prSet presAssocID="{AED855E9-248B-9648-BC5C-CF9607D8DF54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</dgm:pt>
    <dgm:pt modelId="{454EC624-94DB-7C44-9A48-30A44829B857}" type="pres">
      <dgm:prSet presAssocID="{AED855E9-248B-9648-BC5C-CF9607D8DF54}" presName="desTx" presStyleLbl="alignAccFollowNode1" presStyleIdx="2" presStyleCnt="5">
        <dgm:presLayoutVars>
          <dgm:bulletEnabled val="1"/>
        </dgm:presLayoutVars>
      </dgm:prSet>
      <dgm:spPr/>
    </dgm:pt>
    <dgm:pt modelId="{FAD987E4-EAAB-2649-BC8C-230EE6D8904B}" type="pres">
      <dgm:prSet presAssocID="{9B299D81-CB3D-DE4B-A7CA-C67F9914B7FA}" presName="space" presStyleCnt="0"/>
      <dgm:spPr/>
    </dgm:pt>
    <dgm:pt modelId="{327D7F83-99B6-8046-A218-2BF8CD44EC9B}" type="pres">
      <dgm:prSet presAssocID="{390EBB98-3022-7B48-8E1F-F895DBE427CD}" presName="composite" presStyleCnt="0"/>
      <dgm:spPr/>
    </dgm:pt>
    <dgm:pt modelId="{4B4365CC-04BA-B440-9F69-F2A0A0680E38}" type="pres">
      <dgm:prSet presAssocID="{390EBB98-3022-7B48-8E1F-F895DBE427CD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</dgm:pt>
    <dgm:pt modelId="{693444EF-A5CE-2A4C-86F4-B013E0C93C07}" type="pres">
      <dgm:prSet presAssocID="{390EBB98-3022-7B48-8E1F-F895DBE427CD}" presName="desTx" presStyleLbl="alignAccFollowNode1" presStyleIdx="3" presStyleCnt="5">
        <dgm:presLayoutVars>
          <dgm:bulletEnabled val="1"/>
        </dgm:presLayoutVars>
      </dgm:prSet>
      <dgm:spPr/>
    </dgm:pt>
    <dgm:pt modelId="{A4ECECD4-4085-9B4A-ACAB-B3ED2F3584F6}" type="pres">
      <dgm:prSet presAssocID="{19016BA9-59BF-D943-A815-6DE8DF449D67}" presName="space" presStyleCnt="0"/>
      <dgm:spPr/>
    </dgm:pt>
    <dgm:pt modelId="{038734BC-06D7-A941-8F4E-688DFD72971B}" type="pres">
      <dgm:prSet presAssocID="{D671074D-C083-2C45-8537-018AA5D9A4E5}" presName="composite" presStyleCnt="0"/>
      <dgm:spPr/>
    </dgm:pt>
    <dgm:pt modelId="{C7DEB4CB-4CAD-F942-9AE9-C3B3E692F7E7}" type="pres">
      <dgm:prSet presAssocID="{D671074D-C083-2C45-8537-018AA5D9A4E5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</dgm:pt>
    <dgm:pt modelId="{F2960608-C2D2-554E-BDDB-F7E854C48092}" type="pres">
      <dgm:prSet presAssocID="{D671074D-C083-2C45-8537-018AA5D9A4E5}" presName="desTx" presStyleLbl="alignAccFollowNode1" presStyleIdx="4" presStyleCnt="5">
        <dgm:presLayoutVars>
          <dgm:bulletEnabled val="1"/>
        </dgm:presLayoutVars>
      </dgm:prSet>
      <dgm:spPr/>
    </dgm:pt>
  </dgm:ptLst>
  <dgm:cxnLst>
    <dgm:cxn modelId="{BECBC920-B82C-4B4A-84C0-27622E503E68}" type="presOf" srcId="{AB935D7E-CBDD-AB46-9EBF-D6D569B6C89F}" destId="{3C14817D-F728-9149-B29E-48A211B86F2E}" srcOrd="0" destOrd="0" presId="urn:microsoft.com/office/officeart/2005/8/layout/hList1"/>
    <dgm:cxn modelId="{9C5FE34C-CE48-7A4E-AA0A-397C33D59B89}" srcId="{AB935D7E-CBDD-AB46-9EBF-D6D569B6C89F}" destId="{390EBB98-3022-7B48-8E1F-F895DBE427CD}" srcOrd="3" destOrd="0" parTransId="{08F30557-B40D-8240-BEF1-9CD4564B3BE1}" sibTransId="{19016BA9-59BF-D943-A815-6DE8DF449D67}"/>
    <dgm:cxn modelId="{E4627771-9D28-6D44-91BD-7336B05A20D9}" srcId="{AB935D7E-CBDD-AB46-9EBF-D6D569B6C89F}" destId="{D671074D-C083-2C45-8537-018AA5D9A4E5}" srcOrd="4" destOrd="0" parTransId="{E04704D7-930B-3E4F-8643-64D0145D9919}" sibTransId="{99364583-449B-264B-BB78-6F3BCD0A08CB}"/>
    <dgm:cxn modelId="{AED81A56-C94B-0D43-94C0-C7DE7C6E32ED}" srcId="{AB935D7E-CBDD-AB46-9EBF-D6D569B6C89F}" destId="{11182614-A5EB-9141-ACE6-916F350C71AE}" srcOrd="1" destOrd="0" parTransId="{2BC73AD5-36D9-A542-80A9-B768008BB11C}" sibTransId="{D9947C14-DF96-6542-A382-68CBCF35FDA7}"/>
    <dgm:cxn modelId="{D8537088-1E29-C244-B6FA-8E9011C78423}" type="presOf" srcId="{11182614-A5EB-9141-ACE6-916F350C71AE}" destId="{7F5EEAC7-8035-EE4E-BE2F-6380AFB3F155}" srcOrd="0" destOrd="0" presId="urn:microsoft.com/office/officeart/2005/8/layout/hList1"/>
    <dgm:cxn modelId="{A9170591-57DA-2D47-B752-601EE7CE7C55}" srcId="{AB935D7E-CBDD-AB46-9EBF-D6D569B6C89F}" destId="{AED855E9-248B-9648-BC5C-CF9607D8DF54}" srcOrd="2" destOrd="0" parTransId="{58B0D31C-36C7-3842-9108-50CD5A643858}" sibTransId="{9B299D81-CB3D-DE4B-A7CA-C67F9914B7FA}"/>
    <dgm:cxn modelId="{747F1BB6-1A77-9941-B876-7D4FB0843C49}" srcId="{AB935D7E-CBDD-AB46-9EBF-D6D569B6C89F}" destId="{C78F04EA-DEB5-BA45-8E4D-B200598E39C9}" srcOrd="0" destOrd="0" parTransId="{7C1F6EDE-FC0D-544D-8F95-5F4042E03631}" sibTransId="{F9BBA9A9-8F74-034E-81E1-7809624CFC76}"/>
    <dgm:cxn modelId="{597C3DBF-CCC6-954C-9708-79137C33E791}" type="presOf" srcId="{C78F04EA-DEB5-BA45-8E4D-B200598E39C9}" destId="{88B8861A-A34F-7C40-9581-B5DAC139F622}" srcOrd="0" destOrd="0" presId="urn:microsoft.com/office/officeart/2005/8/layout/hList1"/>
    <dgm:cxn modelId="{FD4244C5-A98A-1044-9656-C73C6309B3A5}" type="presOf" srcId="{AED855E9-248B-9648-BC5C-CF9607D8DF54}" destId="{FB5D6D60-2E31-C040-A375-1ED818C58F2B}" srcOrd="0" destOrd="0" presId="urn:microsoft.com/office/officeart/2005/8/layout/hList1"/>
    <dgm:cxn modelId="{10208FD7-6AEC-F74C-8240-A91D7746BE58}" type="presOf" srcId="{390EBB98-3022-7B48-8E1F-F895DBE427CD}" destId="{4B4365CC-04BA-B440-9F69-F2A0A0680E38}" srcOrd="0" destOrd="0" presId="urn:microsoft.com/office/officeart/2005/8/layout/hList1"/>
    <dgm:cxn modelId="{FEC6C4E2-D70E-C648-8F25-1B5D9BBFADE7}" type="presOf" srcId="{D671074D-C083-2C45-8537-018AA5D9A4E5}" destId="{C7DEB4CB-4CAD-F942-9AE9-C3B3E692F7E7}" srcOrd="0" destOrd="0" presId="urn:microsoft.com/office/officeart/2005/8/layout/hList1"/>
    <dgm:cxn modelId="{E1ACEA01-6904-A948-ACFD-5FB2F199A507}" type="presParOf" srcId="{3C14817D-F728-9149-B29E-48A211B86F2E}" destId="{43912D49-1871-4845-8DC9-2C9C78F99737}" srcOrd="0" destOrd="0" presId="urn:microsoft.com/office/officeart/2005/8/layout/hList1"/>
    <dgm:cxn modelId="{536AC4E5-2BEA-D449-9119-2D2B804625F9}" type="presParOf" srcId="{43912D49-1871-4845-8DC9-2C9C78F99737}" destId="{88B8861A-A34F-7C40-9581-B5DAC139F622}" srcOrd="0" destOrd="0" presId="urn:microsoft.com/office/officeart/2005/8/layout/hList1"/>
    <dgm:cxn modelId="{5EC861EE-20A1-CF4D-B3B7-E6436E25216A}" type="presParOf" srcId="{43912D49-1871-4845-8DC9-2C9C78F99737}" destId="{CED01F27-DDC0-AF45-B463-41640F58AC39}" srcOrd="1" destOrd="0" presId="urn:microsoft.com/office/officeart/2005/8/layout/hList1"/>
    <dgm:cxn modelId="{0DD0668D-A4D7-A64D-92B3-0202597C6530}" type="presParOf" srcId="{3C14817D-F728-9149-B29E-48A211B86F2E}" destId="{908518CE-57FB-BC48-9EBD-4310372CF28E}" srcOrd="1" destOrd="0" presId="urn:microsoft.com/office/officeart/2005/8/layout/hList1"/>
    <dgm:cxn modelId="{3A8BD64B-ED1A-6F40-AD02-B26CFC5F6B49}" type="presParOf" srcId="{3C14817D-F728-9149-B29E-48A211B86F2E}" destId="{430F599B-1771-F041-BE1F-AD87F60A418C}" srcOrd="2" destOrd="0" presId="urn:microsoft.com/office/officeart/2005/8/layout/hList1"/>
    <dgm:cxn modelId="{996976A9-5472-2D41-BFFF-59FA4C558AD0}" type="presParOf" srcId="{430F599B-1771-F041-BE1F-AD87F60A418C}" destId="{7F5EEAC7-8035-EE4E-BE2F-6380AFB3F155}" srcOrd="0" destOrd="0" presId="urn:microsoft.com/office/officeart/2005/8/layout/hList1"/>
    <dgm:cxn modelId="{1A4243B0-9883-E545-99D1-723D6A064D69}" type="presParOf" srcId="{430F599B-1771-F041-BE1F-AD87F60A418C}" destId="{AA507DF2-AACB-2544-9F5C-7F5106A810B5}" srcOrd="1" destOrd="0" presId="urn:microsoft.com/office/officeart/2005/8/layout/hList1"/>
    <dgm:cxn modelId="{36DDFD6E-1760-4C44-B812-D90D00E82308}" type="presParOf" srcId="{3C14817D-F728-9149-B29E-48A211B86F2E}" destId="{95B6315D-8D01-2246-B8C5-93E65D0DA565}" srcOrd="3" destOrd="0" presId="urn:microsoft.com/office/officeart/2005/8/layout/hList1"/>
    <dgm:cxn modelId="{EA97B0C8-053F-2444-A6B9-3D073E9DE187}" type="presParOf" srcId="{3C14817D-F728-9149-B29E-48A211B86F2E}" destId="{C5431F84-4E4D-7043-98B2-AA8DACD5E285}" srcOrd="4" destOrd="0" presId="urn:microsoft.com/office/officeart/2005/8/layout/hList1"/>
    <dgm:cxn modelId="{3276CC66-CA14-DB4D-8A84-758D5F347609}" type="presParOf" srcId="{C5431F84-4E4D-7043-98B2-AA8DACD5E285}" destId="{FB5D6D60-2E31-C040-A375-1ED818C58F2B}" srcOrd="0" destOrd="0" presId="urn:microsoft.com/office/officeart/2005/8/layout/hList1"/>
    <dgm:cxn modelId="{77A31342-0691-B343-B4DC-9A8313475FE2}" type="presParOf" srcId="{C5431F84-4E4D-7043-98B2-AA8DACD5E285}" destId="{454EC624-94DB-7C44-9A48-30A44829B857}" srcOrd="1" destOrd="0" presId="urn:microsoft.com/office/officeart/2005/8/layout/hList1"/>
    <dgm:cxn modelId="{2B82FB6E-3940-4642-AB81-E47A7B1557E6}" type="presParOf" srcId="{3C14817D-F728-9149-B29E-48A211B86F2E}" destId="{FAD987E4-EAAB-2649-BC8C-230EE6D8904B}" srcOrd="5" destOrd="0" presId="urn:microsoft.com/office/officeart/2005/8/layout/hList1"/>
    <dgm:cxn modelId="{4EAFB497-9F99-2F4D-B467-CB9399EC2F6D}" type="presParOf" srcId="{3C14817D-F728-9149-B29E-48A211B86F2E}" destId="{327D7F83-99B6-8046-A218-2BF8CD44EC9B}" srcOrd="6" destOrd="0" presId="urn:microsoft.com/office/officeart/2005/8/layout/hList1"/>
    <dgm:cxn modelId="{B3A0F883-0182-C645-8B81-915BA19B0467}" type="presParOf" srcId="{327D7F83-99B6-8046-A218-2BF8CD44EC9B}" destId="{4B4365CC-04BA-B440-9F69-F2A0A0680E38}" srcOrd="0" destOrd="0" presId="urn:microsoft.com/office/officeart/2005/8/layout/hList1"/>
    <dgm:cxn modelId="{730783D5-3B3D-AC4F-93EB-0D51B71FBE21}" type="presParOf" srcId="{327D7F83-99B6-8046-A218-2BF8CD44EC9B}" destId="{693444EF-A5CE-2A4C-86F4-B013E0C93C07}" srcOrd="1" destOrd="0" presId="urn:microsoft.com/office/officeart/2005/8/layout/hList1"/>
    <dgm:cxn modelId="{AB60A69C-701A-944C-9980-92F9CA460444}" type="presParOf" srcId="{3C14817D-F728-9149-B29E-48A211B86F2E}" destId="{A4ECECD4-4085-9B4A-ACAB-B3ED2F3584F6}" srcOrd="7" destOrd="0" presId="urn:microsoft.com/office/officeart/2005/8/layout/hList1"/>
    <dgm:cxn modelId="{661E8497-8EE0-144E-B7E2-910B3ADFF707}" type="presParOf" srcId="{3C14817D-F728-9149-B29E-48A211B86F2E}" destId="{038734BC-06D7-A941-8F4E-688DFD72971B}" srcOrd="8" destOrd="0" presId="urn:microsoft.com/office/officeart/2005/8/layout/hList1"/>
    <dgm:cxn modelId="{1F86C572-175C-504E-9CDF-B905B04292C2}" type="presParOf" srcId="{038734BC-06D7-A941-8F4E-688DFD72971B}" destId="{C7DEB4CB-4CAD-F942-9AE9-C3B3E692F7E7}" srcOrd="0" destOrd="0" presId="urn:microsoft.com/office/officeart/2005/8/layout/hList1"/>
    <dgm:cxn modelId="{D236CD75-D18B-5A48-8139-3EBB1A011911}" type="presParOf" srcId="{038734BC-06D7-A941-8F4E-688DFD72971B}" destId="{F2960608-C2D2-554E-BDDB-F7E854C4809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E9AB7C-977A-874E-A309-9565759337C5}">
      <dsp:nvSpPr>
        <dsp:cNvPr id="0" name=""/>
        <dsp:cNvSpPr/>
      </dsp:nvSpPr>
      <dsp:spPr>
        <a:xfrm rot="10800000">
          <a:off x="1930746" y="1123"/>
          <a:ext cx="6797419" cy="874458"/>
        </a:xfrm>
        <a:prstGeom prst="homePlat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12" tIns="118110" rIns="220472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100" kern="1200" dirty="0">
              <a:latin typeface="Microsoft JhengHei" charset="-120"/>
              <a:ea typeface="Microsoft JhengHei" charset="-120"/>
              <a:cs typeface="Microsoft JhengHei" charset="-120"/>
            </a:rPr>
            <a:t>緒論</a:t>
          </a:r>
        </a:p>
      </dsp:txBody>
      <dsp:txXfrm rot="10800000">
        <a:off x="2149360" y="1123"/>
        <a:ext cx="6578805" cy="874458"/>
      </dsp:txXfrm>
    </dsp:sp>
    <dsp:sp modelId="{69C1FB56-224B-F94E-8DF9-3BE9F67605D1}">
      <dsp:nvSpPr>
        <dsp:cNvPr id="0" name=""/>
        <dsp:cNvSpPr/>
      </dsp:nvSpPr>
      <dsp:spPr>
        <a:xfrm>
          <a:off x="1493517" y="1123"/>
          <a:ext cx="874458" cy="87445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AAE9F01-5E1E-414C-BE5B-A842C040C397}">
      <dsp:nvSpPr>
        <dsp:cNvPr id="0" name=""/>
        <dsp:cNvSpPr/>
      </dsp:nvSpPr>
      <dsp:spPr>
        <a:xfrm rot="10800000">
          <a:off x="1930746" y="1136614"/>
          <a:ext cx="6797419" cy="874458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12" tIns="118110" rIns="220472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100" kern="1200" dirty="0">
              <a:latin typeface="Microsoft JhengHei" charset="-120"/>
              <a:ea typeface="Microsoft JhengHei" charset="-120"/>
              <a:cs typeface="Microsoft JhengHei" charset="-120"/>
            </a:rPr>
            <a:t>文獻探討</a:t>
          </a:r>
        </a:p>
      </dsp:txBody>
      <dsp:txXfrm rot="10800000">
        <a:off x="2149360" y="1136614"/>
        <a:ext cx="6578805" cy="874458"/>
      </dsp:txXfrm>
    </dsp:sp>
    <dsp:sp modelId="{5EEC6EE4-FA7B-BC49-9A96-EE7C9A0D540F}">
      <dsp:nvSpPr>
        <dsp:cNvPr id="0" name=""/>
        <dsp:cNvSpPr/>
      </dsp:nvSpPr>
      <dsp:spPr>
        <a:xfrm>
          <a:off x="1493517" y="1136614"/>
          <a:ext cx="874458" cy="87445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332A822-16A5-624B-97BE-7BB94E9A45BC}">
      <dsp:nvSpPr>
        <dsp:cNvPr id="0" name=""/>
        <dsp:cNvSpPr/>
      </dsp:nvSpPr>
      <dsp:spPr>
        <a:xfrm rot="10800000">
          <a:off x="1930746" y="2272104"/>
          <a:ext cx="6797419" cy="874458"/>
        </a:xfrm>
        <a:prstGeom prst="homePlat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12" tIns="118110" rIns="220472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100" kern="1200" dirty="0">
              <a:latin typeface="Microsoft JhengHei" charset="-120"/>
              <a:ea typeface="Microsoft JhengHei" charset="-120"/>
              <a:cs typeface="Microsoft JhengHei" charset="-120"/>
            </a:rPr>
            <a:t>預計的研究方法</a:t>
          </a:r>
        </a:p>
      </dsp:txBody>
      <dsp:txXfrm rot="10800000">
        <a:off x="2149360" y="2272104"/>
        <a:ext cx="6578805" cy="874458"/>
      </dsp:txXfrm>
    </dsp:sp>
    <dsp:sp modelId="{ABACBC2B-4F83-E441-A78E-2B5B95BBFB7C}">
      <dsp:nvSpPr>
        <dsp:cNvPr id="0" name=""/>
        <dsp:cNvSpPr/>
      </dsp:nvSpPr>
      <dsp:spPr>
        <a:xfrm>
          <a:off x="1493517" y="2272104"/>
          <a:ext cx="874458" cy="87445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BF5AC8C-4C5B-C243-9241-83A0A88207BE}">
      <dsp:nvSpPr>
        <dsp:cNvPr id="0" name=""/>
        <dsp:cNvSpPr/>
      </dsp:nvSpPr>
      <dsp:spPr>
        <a:xfrm rot="10800000">
          <a:off x="1930746" y="3407594"/>
          <a:ext cx="6797419" cy="874458"/>
        </a:xfrm>
        <a:prstGeom prst="homePlat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12" tIns="118110" rIns="220472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100" kern="1200" dirty="0">
              <a:latin typeface="Microsoft JhengHei" charset="-120"/>
              <a:ea typeface="Microsoft JhengHei" charset="-120"/>
              <a:cs typeface="Microsoft JhengHei" charset="-120"/>
            </a:rPr>
            <a:t>預期結果</a:t>
          </a:r>
        </a:p>
      </dsp:txBody>
      <dsp:txXfrm rot="10800000">
        <a:off x="2149360" y="3407594"/>
        <a:ext cx="6578805" cy="874458"/>
      </dsp:txXfrm>
    </dsp:sp>
    <dsp:sp modelId="{0FB310B5-33D9-6F46-A1F6-9621BACBE2F4}">
      <dsp:nvSpPr>
        <dsp:cNvPr id="0" name=""/>
        <dsp:cNvSpPr/>
      </dsp:nvSpPr>
      <dsp:spPr>
        <a:xfrm>
          <a:off x="1493517" y="3407594"/>
          <a:ext cx="874458" cy="87445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C81EADF-8812-7349-956C-E19A34D64145}">
      <dsp:nvSpPr>
        <dsp:cNvPr id="0" name=""/>
        <dsp:cNvSpPr/>
      </dsp:nvSpPr>
      <dsp:spPr>
        <a:xfrm rot="10800000">
          <a:off x="1930746" y="4543085"/>
          <a:ext cx="6797419" cy="874458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5612" tIns="118110" rIns="220472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TW" altLang="en-US" sz="3100" kern="1200" dirty="0">
              <a:latin typeface="Microsoft JhengHei" charset="-120"/>
              <a:ea typeface="Microsoft JhengHei" charset="-120"/>
              <a:cs typeface="Microsoft JhengHei" charset="-120"/>
            </a:rPr>
            <a:t>研究與論文撰寫時程規劃</a:t>
          </a:r>
        </a:p>
      </dsp:txBody>
      <dsp:txXfrm rot="10800000">
        <a:off x="2149360" y="4543085"/>
        <a:ext cx="6578805" cy="874458"/>
      </dsp:txXfrm>
    </dsp:sp>
    <dsp:sp modelId="{37F1166F-1D23-8E40-B0A3-24C82EEBC826}">
      <dsp:nvSpPr>
        <dsp:cNvPr id="0" name=""/>
        <dsp:cNvSpPr/>
      </dsp:nvSpPr>
      <dsp:spPr>
        <a:xfrm>
          <a:off x="1493517" y="4543085"/>
          <a:ext cx="874458" cy="874458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3000" r="-3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8861A-A34F-7C40-9581-B5DAC139F622}">
      <dsp:nvSpPr>
        <dsp:cNvPr id="0" name=""/>
        <dsp:cNvSpPr/>
      </dsp:nvSpPr>
      <dsp:spPr>
        <a:xfrm>
          <a:off x="4852" y="649244"/>
          <a:ext cx="1860181" cy="7440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kern="1200" dirty="0">
              <a:latin typeface="Microsoft JhengHei" charset="-120"/>
              <a:ea typeface="Microsoft JhengHei" charset="-120"/>
              <a:cs typeface="Microsoft JhengHei" charset="-120"/>
            </a:rPr>
            <a:t>2016/12</a:t>
          </a:r>
          <a:endParaRPr lang="zh-TW" altLang="en-US" sz="2400" kern="1200" dirty="0">
            <a:latin typeface="Microsoft JhengHei" charset="-120"/>
            <a:ea typeface="Microsoft JhengHei" charset="-120"/>
            <a:cs typeface="Microsoft JhengHei" charset="-120"/>
          </a:endParaRPr>
        </a:p>
      </dsp:txBody>
      <dsp:txXfrm>
        <a:off x="4852" y="649244"/>
        <a:ext cx="1860181" cy="744072"/>
      </dsp:txXfrm>
    </dsp:sp>
    <dsp:sp modelId="{CED01F27-DDC0-AF45-B463-41640F58AC39}">
      <dsp:nvSpPr>
        <dsp:cNvPr id="0" name=""/>
        <dsp:cNvSpPr/>
      </dsp:nvSpPr>
      <dsp:spPr>
        <a:xfrm>
          <a:off x="4852" y="1393317"/>
          <a:ext cx="1860181" cy="285480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5EEAC7-8035-EE4E-BE2F-6380AFB3F155}">
      <dsp:nvSpPr>
        <dsp:cNvPr id="0" name=""/>
        <dsp:cNvSpPr/>
      </dsp:nvSpPr>
      <dsp:spPr>
        <a:xfrm>
          <a:off x="2125459" y="649244"/>
          <a:ext cx="1860181" cy="74407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kern="1200" dirty="0">
              <a:latin typeface="Microsoft JhengHei" charset="-120"/>
              <a:ea typeface="Microsoft JhengHei" charset="-120"/>
              <a:cs typeface="Microsoft JhengHei" charset="-120"/>
            </a:rPr>
            <a:t>2017/01</a:t>
          </a:r>
          <a:endParaRPr lang="zh-TW" altLang="en-US" sz="2400" kern="1200" dirty="0">
            <a:latin typeface="Microsoft JhengHei" charset="-120"/>
            <a:ea typeface="Microsoft JhengHei" charset="-120"/>
            <a:cs typeface="Microsoft JhengHei" charset="-120"/>
          </a:endParaRPr>
        </a:p>
      </dsp:txBody>
      <dsp:txXfrm>
        <a:off x="2125459" y="649244"/>
        <a:ext cx="1860181" cy="744072"/>
      </dsp:txXfrm>
    </dsp:sp>
    <dsp:sp modelId="{AA507DF2-AACB-2544-9F5C-7F5106A810B5}">
      <dsp:nvSpPr>
        <dsp:cNvPr id="0" name=""/>
        <dsp:cNvSpPr/>
      </dsp:nvSpPr>
      <dsp:spPr>
        <a:xfrm>
          <a:off x="2125459" y="1393317"/>
          <a:ext cx="1860181" cy="285480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5D6D60-2E31-C040-A375-1ED818C58F2B}">
      <dsp:nvSpPr>
        <dsp:cNvPr id="0" name=""/>
        <dsp:cNvSpPr/>
      </dsp:nvSpPr>
      <dsp:spPr>
        <a:xfrm>
          <a:off x="4246066" y="649244"/>
          <a:ext cx="1860181" cy="74407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kern="1200" dirty="0">
              <a:latin typeface="Microsoft JhengHei" charset="-120"/>
              <a:ea typeface="Microsoft JhengHei" charset="-120"/>
              <a:cs typeface="Microsoft JhengHei" charset="-120"/>
            </a:rPr>
            <a:t>2017/03</a:t>
          </a:r>
          <a:endParaRPr lang="zh-TW" altLang="en-US" sz="2400" kern="1200" dirty="0">
            <a:latin typeface="Microsoft JhengHei" charset="-120"/>
            <a:ea typeface="Microsoft JhengHei" charset="-120"/>
            <a:cs typeface="Microsoft JhengHei" charset="-120"/>
          </a:endParaRPr>
        </a:p>
      </dsp:txBody>
      <dsp:txXfrm>
        <a:off x="4246066" y="649244"/>
        <a:ext cx="1860181" cy="744072"/>
      </dsp:txXfrm>
    </dsp:sp>
    <dsp:sp modelId="{454EC624-94DB-7C44-9A48-30A44829B857}">
      <dsp:nvSpPr>
        <dsp:cNvPr id="0" name=""/>
        <dsp:cNvSpPr/>
      </dsp:nvSpPr>
      <dsp:spPr>
        <a:xfrm>
          <a:off x="4246066" y="1393317"/>
          <a:ext cx="1860181" cy="285480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4365CC-04BA-B440-9F69-F2A0A0680E38}">
      <dsp:nvSpPr>
        <dsp:cNvPr id="0" name=""/>
        <dsp:cNvSpPr/>
      </dsp:nvSpPr>
      <dsp:spPr>
        <a:xfrm>
          <a:off x="6366673" y="649244"/>
          <a:ext cx="1860181" cy="74407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kern="1200" dirty="0">
              <a:latin typeface="Microsoft JhengHei" charset="-120"/>
              <a:ea typeface="Microsoft JhengHei" charset="-120"/>
              <a:cs typeface="Microsoft JhengHei" charset="-120"/>
            </a:rPr>
            <a:t>2017/05</a:t>
          </a:r>
          <a:endParaRPr lang="zh-TW" altLang="en-US" sz="2400" kern="1200" dirty="0">
            <a:latin typeface="Microsoft JhengHei" charset="-120"/>
            <a:ea typeface="Microsoft JhengHei" charset="-120"/>
            <a:cs typeface="Microsoft JhengHei" charset="-120"/>
          </a:endParaRPr>
        </a:p>
      </dsp:txBody>
      <dsp:txXfrm>
        <a:off x="6366673" y="649244"/>
        <a:ext cx="1860181" cy="744072"/>
      </dsp:txXfrm>
    </dsp:sp>
    <dsp:sp modelId="{693444EF-A5CE-2A4C-86F4-B013E0C93C07}">
      <dsp:nvSpPr>
        <dsp:cNvPr id="0" name=""/>
        <dsp:cNvSpPr/>
      </dsp:nvSpPr>
      <dsp:spPr>
        <a:xfrm>
          <a:off x="6366673" y="1393317"/>
          <a:ext cx="1860181" cy="2854800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DEB4CB-4CAD-F942-9AE9-C3B3E692F7E7}">
      <dsp:nvSpPr>
        <dsp:cNvPr id="0" name=""/>
        <dsp:cNvSpPr/>
      </dsp:nvSpPr>
      <dsp:spPr>
        <a:xfrm>
          <a:off x="8487280" y="649244"/>
          <a:ext cx="1860181" cy="744072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TW" sz="2400" kern="1200" dirty="0">
              <a:latin typeface="Microsoft JhengHei" charset="-120"/>
              <a:ea typeface="Microsoft JhengHei" charset="-120"/>
              <a:cs typeface="Microsoft JhengHei" charset="-120"/>
            </a:rPr>
            <a:t>2017/06</a:t>
          </a:r>
          <a:endParaRPr lang="zh-TW" altLang="en-US" sz="2400" kern="1200" dirty="0">
            <a:latin typeface="Microsoft JhengHei" charset="-120"/>
            <a:ea typeface="Microsoft JhengHei" charset="-120"/>
            <a:cs typeface="Microsoft JhengHei" charset="-120"/>
          </a:endParaRPr>
        </a:p>
      </dsp:txBody>
      <dsp:txXfrm>
        <a:off x="8487280" y="649244"/>
        <a:ext cx="1860181" cy="744072"/>
      </dsp:txXfrm>
    </dsp:sp>
    <dsp:sp modelId="{F2960608-C2D2-554E-BDDB-F7E854C48092}">
      <dsp:nvSpPr>
        <dsp:cNvPr id="0" name=""/>
        <dsp:cNvSpPr/>
      </dsp:nvSpPr>
      <dsp:spPr>
        <a:xfrm>
          <a:off x="8487280" y="1393317"/>
          <a:ext cx="1860181" cy="2854800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C3BEC-4015-F747-87B8-196F7B5220CE}" type="datetimeFigureOut">
              <a:rPr kumimoji="1" lang="zh-TW" altLang="en-US" smtClean="0"/>
              <a:t>2026/5/21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149535-452A-EE4C-A3D1-A0F8FCED418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5946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3543"/>
            <a:ext cx="12192000" cy="688154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41971" y="-23543"/>
            <a:ext cx="2950029" cy="6858000"/>
          </a:xfrm>
          <a:prstGeom prst="rect">
            <a:avLst/>
          </a:prstGeom>
        </p:spPr>
      </p:pic>
      <p:sp>
        <p:nvSpPr>
          <p:cNvPr id="9" name="文字方塊 8"/>
          <p:cNvSpPr txBox="1"/>
          <p:nvPr userDrawn="1"/>
        </p:nvSpPr>
        <p:spPr>
          <a:xfrm>
            <a:off x="9241971" y="2690798"/>
            <a:ext cx="2950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2800" b="1" dirty="0">
                <a:latin typeface="Microsoft JhengHei" charset="-120"/>
                <a:ea typeface="Microsoft JhengHei" charset="-120"/>
                <a:cs typeface="Microsoft JhengHei" charset="-120"/>
              </a:rPr>
              <a:t>論文計畫書口試</a:t>
            </a:r>
          </a:p>
        </p:txBody>
      </p:sp>
      <p:pic>
        <p:nvPicPr>
          <p:cNvPr id="11" name="圖片 10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34950" y="2552571"/>
            <a:ext cx="1348921" cy="1348921"/>
          </a:xfrm>
          <a:prstGeom prst="rect">
            <a:avLst/>
          </a:prstGeom>
        </p:spPr>
      </p:pic>
      <p:sp>
        <p:nvSpPr>
          <p:cNvPr id="15" name="文字方塊 14"/>
          <p:cNvSpPr txBox="1"/>
          <p:nvPr userDrawn="1"/>
        </p:nvSpPr>
        <p:spPr>
          <a:xfrm>
            <a:off x="9326333" y="4882464"/>
            <a:ext cx="27187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TW" altLang="en-US" sz="2000" b="1" dirty="0">
                <a:latin typeface="Microsoft JhengHei" charset="-120"/>
                <a:ea typeface="Microsoft JhengHei" charset="-120"/>
                <a:cs typeface="Microsoft JhengHei" charset="-120"/>
              </a:rPr>
              <a:t>報告學生：</a:t>
            </a:r>
            <a:endParaRPr kumimoji="1" lang="en-US" altLang="zh-TW" sz="2000" b="1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algn="l"/>
            <a:r>
              <a:rPr kumimoji="1" lang="zh-TW" altLang="en-US" sz="2000" b="1" dirty="0">
                <a:latin typeface="Microsoft JhengHei" charset="-120"/>
                <a:ea typeface="Microsoft JhengHei" charset="-120"/>
                <a:cs typeface="Microsoft JhengHei" charset="-120"/>
              </a:rPr>
              <a:t>指導教授：</a:t>
            </a:r>
          </a:p>
        </p:txBody>
      </p:sp>
      <p:sp>
        <p:nvSpPr>
          <p:cNvPr id="19" name="標題 18"/>
          <p:cNvSpPr>
            <a:spLocks noGrp="1"/>
          </p:cNvSpPr>
          <p:nvPr>
            <p:ph type="title"/>
          </p:nvPr>
        </p:nvSpPr>
        <p:spPr>
          <a:xfrm>
            <a:off x="1583871" y="2552571"/>
            <a:ext cx="7448549" cy="1348921"/>
          </a:xfrm>
        </p:spPr>
        <p:txBody>
          <a:bodyPr/>
          <a:lstStyle>
            <a:lvl1pPr>
              <a:defRPr>
                <a:latin typeface="Microsoft JhengHei" charset="-120"/>
                <a:ea typeface="Microsoft JhengHei" charset="-120"/>
                <a:cs typeface="Microsoft JhengHei" charset="-120"/>
              </a:defRPr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20" name="文字方塊 19"/>
          <p:cNvSpPr txBox="1"/>
          <p:nvPr userDrawn="1"/>
        </p:nvSpPr>
        <p:spPr>
          <a:xfrm>
            <a:off x="9241971" y="2383021"/>
            <a:ext cx="29500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TW" altLang="en-US" sz="1400" b="1" dirty="0">
                <a:latin typeface="Microsoft JhengHei" charset="-120"/>
                <a:ea typeface="Microsoft JhengHei" charset="-120"/>
                <a:cs typeface="Microsoft JhengHei" charset="-120"/>
              </a:rPr>
              <a:t>高階經營管理碩士在職專班</a:t>
            </a: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7FB25B12-892E-6CC1-335E-163C9F05828F}"/>
              </a:ext>
            </a:extLst>
          </p:cNvPr>
          <p:cNvGrpSpPr/>
          <p:nvPr userDrawn="1"/>
        </p:nvGrpSpPr>
        <p:grpSpPr>
          <a:xfrm>
            <a:off x="9598478" y="146007"/>
            <a:ext cx="2446562" cy="2237014"/>
            <a:chOff x="9598478" y="146007"/>
            <a:chExt cx="2446562" cy="2237014"/>
          </a:xfrm>
        </p:grpSpPr>
        <p:pic>
          <p:nvPicPr>
            <p:cNvPr id="8" name="圖片 7"/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9598478" y="146007"/>
              <a:ext cx="2237014" cy="2237014"/>
            </a:xfrm>
            <a:prstGeom prst="rect">
              <a:avLst/>
            </a:prstGeom>
          </p:spPr>
        </p:pic>
        <p:pic>
          <p:nvPicPr>
            <p:cNvPr id="3" name="圖片 2">
              <a:extLst>
                <a:ext uri="{FF2B5EF4-FFF2-40B4-BE49-F238E27FC236}">
                  <a16:creationId xmlns:a16="http://schemas.microsoft.com/office/drawing/2014/main" id="{C9D12D7E-43D9-C9A6-6DCA-75569A9654D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/>
            <a:stretch>
              <a:fillRect/>
            </a:stretch>
          </p:blipFill>
          <p:spPr>
            <a:xfrm>
              <a:off x="10936040" y="440211"/>
              <a:ext cx="1109000" cy="44713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017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 userDrawn="1"/>
        </p:nvSpPr>
        <p:spPr>
          <a:xfrm>
            <a:off x="0" y="365124"/>
            <a:ext cx="11381014" cy="13255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954986" cy="1325563"/>
          </a:xfrm>
        </p:spPr>
        <p:txBody>
          <a:bodyPr/>
          <a:lstStyle>
            <a:lvl1pPr>
              <a:defRPr b="1">
                <a:latin typeface="Microsoft JhengHei" charset="-120"/>
                <a:ea typeface="Microsoft JhengHei" charset="-120"/>
                <a:cs typeface="Microsoft JhengHei" charset="-120"/>
              </a:defRPr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1825625"/>
            <a:ext cx="9954986" cy="4351338"/>
          </a:xfrm>
        </p:spPr>
        <p:txBody>
          <a:bodyPr/>
          <a:lstStyle>
            <a:lvl1pPr>
              <a:defRPr>
                <a:latin typeface="Microsoft JhengHei" charset="-120"/>
                <a:ea typeface="Microsoft JhengHei" charset="-120"/>
                <a:cs typeface="Microsoft JhengHei" charset="-120"/>
              </a:defRPr>
            </a:lvl1pPr>
            <a:lvl2pPr>
              <a:defRPr>
                <a:latin typeface="Microsoft JhengHei" charset="-120"/>
                <a:ea typeface="Microsoft JhengHei" charset="-120"/>
                <a:cs typeface="Microsoft JhengHei" charset="-120"/>
              </a:defRPr>
            </a:lvl2pPr>
            <a:lvl3pPr>
              <a:defRPr>
                <a:latin typeface="Microsoft JhengHei" charset="-120"/>
                <a:ea typeface="Microsoft JhengHei" charset="-120"/>
                <a:cs typeface="Microsoft JhengHei" charset="-120"/>
              </a:defRPr>
            </a:lvl3pPr>
            <a:lvl4pPr>
              <a:defRPr>
                <a:latin typeface="Microsoft JhengHei" charset="-120"/>
                <a:ea typeface="Microsoft JhengHei" charset="-120"/>
                <a:cs typeface="Microsoft JhengHei" charset="-120"/>
              </a:defRPr>
            </a:lvl4pPr>
            <a:lvl5pPr>
              <a:defRPr>
                <a:latin typeface="Microsoft JhengHei" charset="-120"/>
                <a:ea typeface="Microsoft JhengHei" charset="-120"/>
                <a:cs typeface="Microsoft JhengHei" charset="-120"/>
              </a:defRPr>
            </a:lvl5pPr>
          </a:lstStyle>
          <a:p>
            <a:pPr lvl="0"/>
            <a:r>
              <a:rPr kumimoji="1" lang="zh-TW" altLang="en-US" dirty="0"/>
              <a:t>按一下以編輯母片文字樣式</a:t>
            </a:r>
          </a:p>
          <a:p>
            <a:pPr lvl="1"/>
            <a:r>
              <a:rPr kumimoji="1" lang="zh-TW" altLang="en-US" dirty="0"/>
              <a:t>第二層</a:t>
            </a:r>
          </a:p>
          <a:p>
            <a:pPr lvl="2"/>
            <a:r>
              <a:rPr kumimoji="1" lang="zh-TW" altLang="en-US" dirty="0"/>
              <a:t>第三層</a:t>
            </a:r>
          </a:p>
          <a:p>
            <a:pPr lvl="3"/>
            <a:r>
              <a:rPr kumimoji="1" lang="zh-TW" altLang="en-US" dirty="0"/>
              <a:t>第四層</a:t>
            </a:r>
          </a:p>
          <a:p>
            <a:pPr lvl="4"/>
            <a:r>
              <a:rPr kumimoji="1" lang="zh-TW" altLang="en-US" dirty="0"/>
              <a:t>第五層</a:t>
            </a:r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1014" y="-7214"/>
            <a:ext cx="810986" cy="6858000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67372" y="64521"/>
            <a:ext cx="559314" cy="2040164"/>
          </a:xfrm>
          <a:prstGeom prst="rect">
            <a:avLst/>
          </a:prstGeom>
        </p:spPr>
      </p:pic>
      <p:sp>
        <p:nvSpPr>
          <p:cNvPr id="9" name="文字方塊 8"/>
          <p:cNvSpPr txBox="1"/>
          <p:nvPr userDrawn="1"/>
        </p:nvSpPr>
        <p:spPr>
          <a:xfrm>
            <a:off x="11451771" y="6406452"/>
            <a:ext cx="669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B348C4D-3DF7-3C4E-81A2-8EB295AD0FB0}" type="slidenum">
              <a:rPr kumimoji="1" lang="en-US" altLang="zh-TW" sz="2000" smtClean="0">
                <a:latin typeface="Helvetica" charset="0"/>
                <a:ea typeface="Helvetica" charset="0"/>
                <a:cs typeface="Helvetica" charset="0"/>
              </a:rPr>
              <a:pPr algn="ctr"/>
              <a:t>‹#›</a:t>
            </a:fld>
            <a:endParaRPr kumimoji="1" lang="zh-TW" altLang="en-US" sz="2000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10" name="矩形 9"/>
          <p:cNvSpPr/>
          <p:nvPr userDrawn="1"/>
        </p:nvSpPr>
        <p:spPr>
          <a:xfrm>
            <a:off x="370702" y="222423"/>
            <a:ext cx="381000" cy="59545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94844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922329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4811486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845629" y="1847850"/>
            <a:ext cx="49149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1014" y="-7214"/>
            <a:ext cx="810986" cy="6858000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67372" y="64521"/>
            <a:ext cx="559314" cy="2040164"/>
          </a:xfrm>
          <a:prstGeom prst="rect">
            <a:avLst/>
          </a:prstGeom>
        </p:spPr>
      </p:pic>
      <p:sp>
        <p:nvSpPr>
          <p:cNvPr id="10" name="文字方塊 9"/>
          <p:cNvSpPr txBox="1"/>
          <p:nvPr userDrawn="1"/>
        </p:nvSpPr>
        <p:spPr>
          <a:xfrm>
            <a:off x="11451771" y="6406452"/>
            <a:ext cx="669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B348C4D-3DF7-3C4E-81A2-8EB295AD0FB0}" type="slidenum">
              <a:rPr kumimoji="1" lang="en-US" altLang="zh-TW" sz="2000" smtClean="0">
                <a:latin typeface="Helvetica" charset="0"/>
                <a:ea typeface="Helvetica" charset="0"/>
                <a:cs typeface="Helvetica" charset="0"/>
              </a:rPr>
              <a:pPr algn="ctr"/>
              <a:t>‹#›</a:t>
            </a:fld>
            <a:endParaRPr kumimoji="1" lang="zh-TW" altLang="en-US" sz="2000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55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381014" y="-7214"/>
            <a:ext cx="810986" cy="685800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1567372" y="64521"/>
            <a:ext cx="559314" cy="2040164"/>
          </a:xfrm>
          <a:prstGeom prst="rect">
            <a:avLst/>
          </a:prstGeom>
        </p:spPr>
      </p:pic>
      <p:sp>
        <p:nvSpPr>
          <p:cNvPr id="7" name="文字方塊 6"/>
          <p:cNvSpPr txBox="1"/>
          <p:nvPr userDrawn="1"/>
        </p:nvSpPr>
        <p:spPr>
          <a:xfrm>
            <a:off x="11451771" y="6406452"/>
            <a:ext cx="669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B348C4D-3DF7-3C4E-81A2-8EB295AD0FB0}" type="slidenum">
              <a:rPr kumimoji="1" lang="en-US" altLang="zh-TW" sz="2000" smtClean="0">
                <a:latin typeface="Helvetica" charset="0"/>
                <a:ea typeface="Helvetica" charset="0"/>
                <a:cs typeface="Helvetica" charset="0"/>
              </a:rPr>
              <a:pPr algn="ctr"/>
              <a:t>‹#›</a:t>
            </a:fld>
            <a:endParaRPr kumimoji="1" lang="zh-TW" altLang="en-US" sz="2000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83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76B946-9BD3-3844-8752-0BA43BC84578}" type="datetime1">
              <a:rPr kumimoji="1" lang="zh-TW" altLang="en-US" smtClean="0"/>
              <a:t>2026/5/21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3126F-F813-2144-AB4B-946754DB922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9442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583872" y="2559827"/>
            <a:ext cx="7151914" cy="132343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kumimoji="1" lang="zh-TW" altLang="en-US" sz="4000" b="1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烘焙產業進入東協市場之行銷策略研究</a:t>
            </a:r>
            <a:r>
              <a:rPr kumimoji="1" lang="en-US" altLang="zh-TW" sz="4000" b="1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 – </a:t>
            </a:r>
            <a:r>
              <a:rPr kumimoji="1" lang="zh-TW" altLang="en-US" sz="4000" b="1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以</a:t>
            </a:r>
            <a:r>
              <a:rPr kumimoji="1" lang="en-US" altLang="zh-TW" sz="4000" b="1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A</a:t>
            </a:r>
            <a:r>
              <a:rPr kumimoji="1" lang="zh-TW" altLang="en-US" sz="4000" b="1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公司為例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567305" y="4882464"/>
            <a:ext cx="1499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TW" altLang="en-US" sz="2000" b="1" dirty="0">
                <a:latin typeface="Microsoft JhengHei" charset="-120"/>
                <a:ea typeface="Microsoft JhengHei" charset="-120"/>
                <a:cs typeface="Microsoft JhengHei" charset="-120"/>
              </a:rPr>
              <a:t>陳小白</a:t>
            </a:r>
            <a:endParaRPr kumimoji="1" lang="en-US" altLang="zh-TW" sz="2000" b="1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algn="l"/>
            <a:r>
              <a:rPr kumimoji="1" lang="zh-TW" altLang="en-US" sz="2000" b="1" dirty="0">
                <a:latin typeface="Microsoft JhengHei" charset="-120"/>
                <a:ea typeface="Microsoft JhengHei" charset="-120"/>
                <a:cs typeface="Microsoft JhengHei" charset="-120"/>
              </a:rPr>
              <a:t>高大帥博士</a:t>
            </a:r>
          </a:p>
        </p:txBody>
      </p:sp>
      <p:sp>
        <p:nvSpPr>
          <p:cNvPr id="6" name="矩形 5"/>
          <p:cNvSpPr/>
          <p:nvPr/>
        </p:nvSpPr>
        <p:spPr>
          <a:xfrm>
            <a:off x="9748058" y="6002374"/>
            <a:ext cx="24439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TW" altLang="en-US" b="1" dirty="0">
                <a:latin typeface="Microsoft JhengHei" charset="-120"/>
                <a:ea typeface="Microsoft JhengHei" charset="-120"/>
                <a:cs typeface="Microsoft JhengHei" charset="-120"/>
              </a:rPr>
              <a:t>      年      月     日</a:t>
            </a:r>
            <a:endParaRPr kumimoji="1" lang="en-US" altLang="zh-TW" b="1" dirty="0">
              <a:latin typeface="Microsoft JhengHei" charset="-120"/>
              <a:ea typeface="Microsoft JhengHei" charset="-120"/>
              <a:cs typeface="Microsoft JhengHei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024406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文獻探討</a:t>
            </a:r>
            <a:r>
              <a:rPr kumimoji="1" lang="en-US" altLang="zh-TW" dirty="0"/>
              <a:t> – </a:t>
            </a:r>
            <a:r>
              <a:rPr kumimoji="1" lang="zh-TW" altLang="en-US" dirty="0"/>
              <a:t>主題三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653460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預計的研究方法</a:t>
            </a:r>
            <a:r>
              <a:rPr kumimoji="1" lang="en-US" altLang="zh-TW" dirty="0"/>
              <a:t> – </a:t>
            </a:r>
            <a:r>
              <a:rPr kumimoji="1" lang="zh-TW" altLang="en-US" dirty="0"/>
              <a:t>蒐集資料工具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41823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預計的研究方法</a:t>
            </a:r>
            <a:r>
              <a:rPr kumimoji="1" lang="en-US" altLang="zh-TW" dirty="0"/>
              <a:t> – </a:t>
            </a:r>
            <a:r>
              <a:rPr kumimoji="1" lang="zh-TW" altLang="en-US" dirty="0"/>
              <a:t>蒐集資料對象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43034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預期結果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70771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zh-TW" altLang="en-US" dirty="0"/>
              <a:t>研究與論文撰寫時程規劃</a:t>
            </a:r>
            <a:endParaRPr kumimoji="1" lang="zh-TW" altLang="en-US" dirty="0"/>
          </a:p>
        </p:txBody>
      </p:sp>
      <p:graphicFrame>
        <p:nvGraphicFramePr>
          <p:cNvPr id="4" name="資料圖表 3"/>
          <p:cNvGraphicFramePr/>
          <p:nvPr>
            <p:extLst>
              <p:ext uri="{D42A27DB-BD31-4B8C-83A1-F6EECF244321}">
                <p14:modId xmlns:p14="http://schemas.microsoft.com/office/powerpoint/2010/main" val="1785573317"/>
              </p:ext>
            </p:extLst>
          </p:nvPr>
        </p:nvGraphicFramePr>
        <p:xfrm>
          <a:off x="440871" y="1453242"/>
          <a:ext cx="10352315" cy="4897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440871" y="4065814"/>
            <a:ext cx="1877786" cy="336674"/>
          </a:xfrm>
          <a:prstGeom prst="rect">
            <a:avLst/>
          </a:prstGeom>
          <a:noFill/>
        </p:spPr>
        <p:txBody>
          <a:bodyPr wrap="square" rtlCol="0" anchor="ctr" anchorCtr="0">
            <a:normAutofit fontScale="92500" lnSpcReduction="20000"/>
          </a:bodyPr>
          <a:lstStyle/>
          <a:p>
            <a:pPr lvl="0" algn="ctr"/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研究問題確認</a:t>
            </a:r>
            <a:endParaRPr lang="zh-TW" altLang="en-US" sz="2000" dirty="0"/>
          </a:p>
        </p:txBody>
      </p:sp>
      <p:sp>
        <p:nvSpPr>
          <p:cNvPr id="7" name="文字方塊 6"/>
          <p:cNvSpPr txBox="1"/>
          <p:nvPr/>
        </p:nvSpPr>
        <p:spPr>
          <a:xfrm>
            <a:off x="2563585" y="3744293"/>
            <a:ext cx="1877785" cy="947058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lvl="0" algn="ctr"/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研究背景、動機及目的撰寫</a:t>
            </a:r>
            <a:endParaRPr lang="zh-TW" altLang="en-US" sz="2000" dirty="0"/>
          </a:p>
        </p:txBody>
      </p:sp>
      <p:sp>
        <p:nvSpPr>
          <p:cNvPr id="8" name="文字方塊 7"/>
          <p:cNvSpPr txBox="1"/>
          <p:nvPr/>
        </p:nvSpPr>
        <p:spPr>
          <a:xfrm>
            <a:off x="4686298" y="3744293"/>
            <a:ext cx="1877786" cy="947058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lvl="0" algn="ctr"/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文獻探討及研究方法撰寫</a:t>
            </a:r>
          </a:p>
        </p:txBody>
      </p:sp>
      <p:sp>
        <p:nvSpPr>
          <p:cNvPr id="9" name="文字方塊 8"/>
          <p:cNvSpPr txBox="1"/>
          <p:nvPr/>
        </p:nvSpPr>
        <p:spPr>
          <a:xfrm>
            <a:off x="6809012" y="3744293"/>
            <a:ext cx="1877788" cy="947058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lvl="0" algn="ctr"/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資料收集、分析及結果撰寫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8931728" y="3744293"/>
            <a:ext cx="1861458" cy="947058"/>
          </a:xfrm>
          <a:prstGeom prst="rect">
            <a:avLst/>
          </a:prstGeom>
          <a:noFill/>
        </p:spPr>
        <p:txBody>
          <a:bodyPr wrap="square" rtlCol="0" anchor="ctr" anchorCtr="0">
            <a:normAutofit/>
          </a:bodyPr>
          <a:lstStyle/>
          <a:p>
            <a:pPr lvl="0" algn="ctr"/>
            <a:r>
              <a:rPr lang="zh-TW" altLang="en-US" sz="2000" dirty="0">
                <a:latin typeface="Microsoft JhengHei" charset="-120"/>
                <a:ea typeface="Microsoft JhengHei" charset="-120"/>
                <a:cs typeface="Microsoft JhengHei" charset="-120"/>
              </a:rPr>
              <a:t>論文口試</a:t>
            </a:r>
          </a:p>
        </p:txBody>
      </p:sp>
    </p:spTree>
    <p:extLst>
      <p:ext uri="{BB962C8B-B14F-4D97-AF65-F5344CB8AC3E}">
        <p14:creationId xmlns:p14="http://schemas.microsoft.com/office/powerpoint/2010/main" val="1125314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/>
          <p:cNvSpPr txBox="1"/>
          <p:nvPr/>
        </p:nvSpPr>
        <p:spPr>
          <a:xfrm>
            <a:off x="1583872" y="2867603"/>
            <a:ext cx="7151914" cy="707886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kumimoji="1" lang="zh-TW" altLang="en-US" sz="4000" b="1" dirty="0">
                <a:solidFill>
                  <a:srgbClr val="0070C0"/>
                </a:solidFill>
                <a:latin typeface="Microsoft JhengHei" charset="-120"/>
                <a:ea typeface="Microsoft JhengHei" charset="-120"/>
                <a:cs typeface="Microsoft JhengHei" charset="-120"/>
              </a:rPr>
              <a:t>謝謝聆聽，歡迎提出建議！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10567305" y="4882464"/>
            <a:ext cx="14995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TW" altLang="en-US" sz="2000" b="1" dirty="0">
                <a:latin typeface="Microsoft JhengHei" charset="-120"/>
                <a:ea typeface="Microsoft JhengHei" charset="-120"/>
                <a:cs typeface="Microsoft JhengHei" charset="-120"/>
              </a:rPr>
              <a:t>陳小白</a:t>
            </a:r>
            <a:endParaRPr kumimoji="1" lang="en-US" altLang="zh-TW" sz="2000" b="1" dirty="0">
              <a:latin typeface="Microsoft JhengHei" charset="-120"/>
              <a:ea typeface="Microsoft JhengHei" charset="-120"/>
              <a:cs typeface="Microsoft JhengHei" charset="-120"/>
            </a:endParaRPr>
          </a:p>
          <a:p>
            <a:pPr algn="l"/>
            <a:r>
              <a:rPr kumimoji="1" lang="zh-TW" altLang="en-US" sz="2000" b="1" dirty="0">
                <a:latin typeface="Microsoft JhengHei" charset="-120"/>
                <a:ea typeface="Microsoft JhengHei" charset="-120"/>
                <a:cs typeface="Microsoft JhengHei" charset="-120"/>
              </a:rPr>
              <a:t>高大帥博士</a:t>
            </a:r>
          </a:p>
        </p:txBody>
      </p:sp>
    </p:spTree>
    <p:extLst>
      <p:ext uri="{BB962C8B-B14F-4D97-AF65-F5344CB8AC3E}">
        <p14:creationId xmlns:p14="http://schemas.microsoft.com/office/powerpoint/2010/main" val="1683640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資料圖表 1"/>
          <p:cNvGraphicFramePr/>
          <p:nvPr>
            <p:extLst>
              <p:ext uri="{D42A27DB-BD31-4B8C-83A1-F6EECF244321}">
                <p14:modId xmlns:p14="http://schemas.microsoft.com/office/powerpoint/2010/main" val="748124536"/>
              </p:ext>
            </p:extLst>
          </p:nvPr>
        </p:nvGraphicFramePr>
        <p:xfrm>
          <a:off x="620487" y="719666"/>
          <a:ext cx="1022168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74029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緒論</a:t>
            </a:r>
            <a:r>
              <a:rPr kumimoji="1" lang="en-US" altLang="zh-TW" dirty="0"/>
              <a:t> – </a:t>
            </a:r>
            <a:r>
              <a:rPr kumimoji="1" lang="zh-TW" altLang="en-US" dirty="0"/>
              <a:t>研究背景與動機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/>
              <a:t>近年來，由於</a:t>
            </a:r>
            <a:r>
              <a:rPr kumimoji="1" lang="en-US" altLang="zh-TW" dirty="0"/>
              <a:t>xxx</a:t>
            </a:r>
            <a:r>
              <a:rPr kumimoji="1" lang="zh-TW" altLang="en-US" dirty="0"/>
              <a:t>，</a:t>
            </a:r>
            <a:r>
              <a:rPr kumimoji="1" lang="en-US" altLang="zh-TW" dirty="0"/>
              <a:t>xxx</a:t>
            </a:r>
            <a:r>
              <a:rPr kumimoji="1" lang="zh-TW" altLang="en-US" dirty="0"/>
              <a:t>產業面對</a:t>
            </a:r>
            <a:r>
              <a:rPr kumimoji="1" lang="en-US" altLang="zh-TW" dirty="0"/>
              <a:t>xxx</a:t>
            </a:r>
          </a:p>
          <a:p>
            <a:r>
              <a:rPr kumimoji="1" lang="zh-TW" altLang="en-US" dirty="0"/>
              <a:t>有鑑於此，</a:t>
            </a:r>
            <a:r>
              <a:rPr kumimoji="1" lang="en-US" altLang="zh-TW" dirty="0"/>
              <a:t>xxx</a:t>
            </a:r>
            <a:r>
              <a:rPr kumimoji="1" lang="zh-TW" altLang="en-US" dirty="0"/>
              <a:t>是</a:t>
            </a:r>
            <a:r>
              <a:rPr kumimoji="1" lang="en-US" altLang="zh-TW" dirty="0"/>
              <a:t>xxx</a:t>
            </a:r>
            <a:r>
              <a:rPr kumimoji="1" lang="zh-TW" altLang="en-US" dirty="0"/>
              <a:t>產業所面臨的重要課題</a:t>
            </a:r>
            <a:endParaRPr kumimoji="1" lang="en-US" altLang="zh-TW" dirty="0"/>
          </a:p>
          <a:p>
            <a:r>
              <a:rPr kumimoji="1" lang="zh-TW" altLang="en-US" dirty="0"/>
              <a:t>因此</a:t>
            </a:r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3174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緒論</a:t>
            </a:r>
            <a:r>
              <a:rPr kumimoji="1" lang="en-US" altLang="zh-TW" dirty="0"/>
              <a:t> – </a:t>
            </a:r>
            <a:r>
              <a:rPr kumimoji="1" lang="zh-TW" altLang="en-US" dirty="0"/>
              <a:t>研究目的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376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文獻探討</a:t>
            </a:r>
            <a:r>
              <a:rPr kumimoji="1" lang="en-US" altLang="zh-TW" dirty="0"/>
              <a:t> – </a:t>
            </a:r>
            <a:r>
              <a:rPr kumimoji="1" lang="zh-TW" altLang="en-US" dirty="0"/>
              <a:t>主題一</a:t>
            </a:r>
            <a:r>
              <a:rPr kumimoji="1" lang="en-US" altLang="zh-TW" dirty="0"/>
              <a:t>(1)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59315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文獻探討</a:t>
            </a:r>
            <a:r>
              <a:rPr kumimoji="1" lang="en-US" altLang="zh-TW" dirty="0"/>
              <a:t> – </a:t>
            </a:r>
            <a:r>
              <a:rPr kumimoji="1" lang="zh-TW" altLang="en-US" dirty="0"/>
              <a:t>主題一</a:t>
            </a:r>
            <a:r>
              <a:rPr kumimoji="1" lang="en-US" altLang="zh-TW" dirty="0"/>
              <a:t>(2)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90984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文獻探討</a:t>
            </a:r>
            <a:r>
              <a:rPr kumimoji="1" lang="en-US" altLang="zh-TW" dirty="0"/>
              <a:t> – </a:t>
            </a:r>
            <a:r>
              <a:rPr kumimoji="1" lang="zh-TW" altLang="en-US" dirty="0"/>
              <a:t>主題二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600317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文獻探討</a:t>
            </a:r>
            <a:r>
              <a:rPr kumimoji="1" lang="en-US" altLang="zh-TW" dirty="0"/>
              <a:t> – </a:t>
            </a:r>
            <a:r>
              <a:rPr kumimoji="1" lang="zh-TW" altLang="en-US"/>
              <a:t>主題三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2125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文獻探討</a:t>
            </a:r>
            <a:r>
              <a:rPr kumimoji="1" lang="en-US" altLang="zh-TW" dirty="0"/>
              <a:t> – </a:t>
            </a:r>
            <a:r>
              <a:rPr kumimoji="1" lang="zh-TW" altLang="en-US"/>
              <a:t>主題三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28153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1177</TotalTime>
  <Words>172</Words>
  <Application>Microsoft Office PowerPoint</Application>
  <PresentationFormat>寬螢幕</PresentationFormat>
  <Paragraphs>37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1" baseType="lpstr">
      <vt:lpstr>Microsoft JhengHei</vt:lpstr>
      <vt:lpstr>Arial</vt:lpstr>
      <vt:lpstr>Calibri</vt:lpstr>
      <vt:lpstr>Calibri Light</vt:lpstr>
      <vt:lpstr>Helvetica</vt:lpstr>
      <vt:lpstr>Office 佈景主題</vt:lpstr>
      <vt:lpstr>PowerPoint 簡報</vt:lpstr>
      <vt:lpstr>PowerPoint 簡報</vt:lpstr>
      <vt:lpstr>緒論 – 研究背景與動機</vt:lpstr>
      <vt:lpstr>緒論 – 研究目的</vt:lpstr>
      <vt:lpstr>文獻探討 – 主題一(1)</vt:lpstr>
      <vt:lpstr>文獻探討 – 主題一(2)</vt:lpstr>
      <vt:lpstr>文獻探討 – 主題二</vt:lpstr>
      <vt:lpstr>文獻探討 – 主題三</vt:lpstr>
      <vt:lpstr>文獻探討 – 主題三</vt:lpstr>
      <vt:lpstr>文獻探討 – 主題三</vt:lpstr>
      <vt:lpstr>預計的研究方法 – 蒐集資料工具</vt:lpstr>
      <vt:lpstr>預計的研究方法 – 蒐集資料對象</vt:lpstr>
      <vt:lpstr>預期結果</vt:lpstr>
      <vt:lpstr>研究與論文撰寫時程規劃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楊書成</dc:creator>
  <cp:lastModifiedBy>陳冠婷</cp:lastModifiedBy>
  <cp:revision>29</cp:revision>
  <dcterms:created xsi:type="dcterms:W3CDTF">2016-11-17T08:28:10Z</dcterms:created>
  <dcterms:modified xsi:type="dcterms:W3CDTF">2026-05-21T01:04:49Z</dcterms:modified>
</cp:coreProperties>
</file>